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7" r:id="rId6"/>
    <p:sldId id="266" r:id="rId7"/>
    <p:sldId id="261" r:id="rId8"/>
    <p:sldId id="262" r:id="rId9"/>
    <p:sldId id="263" r:id="rId10"/>
    <p:sldId id="268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8510AF53-91A8-7441-8C6B-DB323C0D4F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2240118"/>
            <a:ext cx="8312728" cy="36075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D2A2AE-CCDE-0141-AAFB-C02982E2A136}"/>
              </a:ext>
            </a:extLst>
          </p:cNvPr>
          <p:cNvSpPr txBox="1"/>
          <p:nvPr/>
        </p:nvSpPr>
        <p:spPr>
          <a:xfrm>
            <a:off x="977914" y="485792"/>
            <a:ext cx="718817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y-AM" sz="3600"/>
              <a:t>Դասավորի՛ր պինգվիններին ամենաբարձրահասակից ամենացածրահասակը։</a:t>
            </a:r>
            <a:endParaRPr lang="ru-RU" sz="3600"/>
          </a:p>
        </p:txBody>
      </p:sp>
    </p:spTree>
    <p:extLst>
      <p:ext uri="{BB962C8B-B14F-4D97-AF65-F5344CB8AC3E}">
        <p14:creationId xmlns:p14="http://schemas.microsoft.com/office/powerpoint/2010/main" val="1142143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225F82-187D-E140-9827-4272288DB706}"/>
              </a:ext>
            </a:extLst>
          </p:cNvPr>
          <p:cNvSpPr txBox="1"/>
          <p:nvPr/>
        </p:nvSpPr>
        <p:spPr>
          <a:xfrm>
            <a:off x="944630" y="722684"/>
            <a:ext cx="7602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/>
              <a:t> </a:t>
            </a:r>
            <a:endParaRPr lang="en-US" sz="2400"/>
          </a:p>
        </p:txBody>
      </p:sp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449C2C74-5C07-334A-BE64-1A9276037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320" y="593766"/>
            <a:ext cx="6598664" cy="567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668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0E207ACD-95D7-024F-82CE-BC0CD63C2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915" y="791688"/>
            <a:ext cx="6899824" cy="48762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3432BE-E4B4-D04A-AE8E-E933A8E9F1D3}"/>
              </a:ext>
            </a:extLst>
          </p:cNvPr>
          <p:cNvSpPr txBox="1"/>
          <p:nvPr/>
        </p:nvSpPr>
        <p:spPr>
          <a:xfrm>
            <a:off x="3655800" y="251325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850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1DD1F6-B0A7-F141-AC26-FF885253676F}"/>
              </a:ext>
            </a:extLst>
          </p:cNvPr>
          <p:cNvSpPr txBox="1"/>
          <p:nvPr/>
        </p:nvSpPr>
        <p:spPr>
          <a:xfrm>
            <a:off x="3655800" y="251325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/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410F62F3-DEE5-F644-907A-391D674D4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69" y="677284"/>
            <a:ext cx="7285083" cy="521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270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1E11A61F-9068-5D49-A4AB-80C7A34C4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76" y="377851"/>
            <a:ext cx="6288523" cy="632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983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1C5FCC4C-98DA-764D-A035-1FA7E3142E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39" y="235039"/>
            <a:ext cx="5401674" cy="598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061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0E27FFE3-5610-4C4F-8039-616CB33CA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486" y="377851"/>
            <a:ext cx="6261535" cy="586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216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187396-FEE1-C940-8D85-1D7B727E80E6}"/>
              </a:ext>
            </a:extLst>
          </p:cNvPr>
          <p:cNvSpPr txBox="1"/>
          <p:nvPr/>
        </p:nvSpPr>
        <p:spPr>
          <a:xfrm>
            <a:off x="744006" y="1406686"/>
            <a:ext cx="78925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2400"/>
          </a:p>
          <a:p>
            <a:pPr algn="l"/>
            <a:endParaRPr lang="en-US" sz="2400"/>
          </a:p>
          <a:p>
            <a:pPr algn="l"/>
            <a:r>
              <a:rPr lang="en-US" sz="2400"/>
              <a:t>                                                                                       </a:t>
            </a:r>
            <a:endParaRPr lang="ru-RU" sz="3600"/>
          </a:p>
        </p:txBody>
      </p:sp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796148C7-7F68-C546-9E02-AD738F022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01" y="818678"/>
            <a:ext cx="7969200" cy="48582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9388C1-7C1C-4B47-98DC-2548DDFC702C}"/>
              </a:ext>
            </a:extLst>
          </p:cNvPr>
          <p:cNvSpPr txBox="1"/>
          <p:nvPr/>
        </p:nvSpPr>
        <p:spPr>
          <a:xfrm rot="8974974" flipV="1">
            <a:off x="4021945" y="4952884"/>
            <a:ext cx="467462" cy="111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41CFAE-8D70-5342-9F93-6B7333906E8C}"/>
              </a:ext>
            </a:extLst>
          </p:cNvPr>
          <p:cNvSpPr txBox="1"/>
          <p:nvPr/>
        </p:nvSpPr>
        <p:spPr>
          <a:xfrm>
            <a:off x="1541632" y="199146"/>
            <a:ext cx="411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y-AM"/>
              <a:t>Ո՞ր ժապավենն է երկար, ո՞րը կարճ։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5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ECBA0E1E-7E13-1647-905E-2D25D5C4A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139" y="791688"/>
            <a:ext cx="7553496" cy="469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64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F0F34CBC-FD3C-4F43-BC70-B8CE32A95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512" y="287887"/>
            <a:ext cx="6270532" cy="6450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32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6D92C9-4832-0745-BCF4-F177BD20167E}"/>
              </a:ext>
            </a:extLst>
          </p:cNvPr>
          <p:cNvSpPr txBox="1"/>
          <p:nvPr/>
        </p:nvSpPr>
        <p:spPr>
          <a:xfrm>
            <a:off x="1682338" y="412704"/>
            <a:ext cx="430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y-AM"/>
              <a:t>Գտի՛ր 4 տարբերություն։</a:t>
            </a:r>
            <a:endParaRPr lang="ru-RU"/>
          </a:p>
        </p:txBody>
      </p:sp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818097BD-8DCB-D04B-AFD6-3D6707F2B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48" y="1142550"/>
            <a:ext cx="8249752" cy="495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210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204</Words>
  <Application>Microsoft Office PowerPoint</Application>
  <PresentationFormat>Экран (4:3)</PresentationFormat>
  <Paragraphs>67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Erik Nalbandyan</cp:lastModifiedBy>
  <cp:revision>15</cp:revision>
  <dcterms:created xsi:type="dcterms:W3CDTF">2006-08-16T00:00:00Z</dcterms:created>
  <dcterms:modified xsi:type="dcterms:W3CDTF">2021-04-22T12:01:33Z</dcterms:modified>
</cp:coreProperties>
</file>